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  <p:sldId id="264" r:id="rId7"/>
    <p:sldId id="263" r:id="rId8"/>
    <p:sldId id="265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47.userapi.com/c854124/v854124891/a83b9/S6VfP9E1Q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" y="0"/>
            <a:ext cx="9173727" cy="69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124744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занятию по  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на  тему: 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 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 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картине </a:t>
            </a:r>
            <a:r>
              <a:rPr lang="ru-RU" sz="4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Весна» </a:t>
            </a:r>
            <a:endParaRPr lang="ru-RU" sz="4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16633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Тацинский  детский сад   «Солнышко»</a:t>
            </a:r>
            <a:endParaRPr lang="ru-RU" sz="2000" b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398496"/>
            <a:ext cx="81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:  </a:t>
            </a:r>
            <a:r>
              <a:rPr 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Тишина Оксана Николаевна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677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5-3-700x1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71" y="260648"/>
            <a:ext cx="547260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2d0278f9db93e13731b388a286690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vector-icicles-27860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g_56f6e868da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1080x1900_fit_b7264c7329d5f89595c2e532a435d4d3_5ab1234d882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616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3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2793801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2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esktop\depositphotos_105032220-stock-illustration-sunny-sky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1"/>
            <a:ext cx="370463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u="sng" dirty="0" err="1">
                <a:solidFill>
                  <a:srgbClr val="FF0000"/>
                </a:solidFill>
                <a:latin typeface="+mj-lt"/>
                <a:ea typeface="Times New Roman"/>
              </a:rPr>
              <a:t>Физминутка</a:t>
            </a:r>
            <a:r>
              <a:rPr lang="ru-RU" b="1" u="sng" dirty="0">
                <a:solidFill>
                  <a:srgbClr val="FF0000"/>
                </a:solidFill>
                <a:latin typeface="+mj-lt"/>
                <a:ea typeface="Times New Roman"/>
              </a:rPr>
              <a:t>  «Весна»</a:t>
            </a:r>
            <a:endParaRPr lang="ru-RU" sz="1600" dirty="0">
              <a:solidFill>
                <a:srgbClr val="FF0000"/>
              </a:solidFill>
              <a:latin typeface="+mj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</a:rPr>
              <a:t>Улыбаются все люди-весна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, 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</a:rPr>
              <a:t>весна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, 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</a:rPr>
              <a:t>весна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</a:rPr>
              <a:t>!</a:t>
            </a:r>
            <a:endParaRPr lang="ru-RU" sz="1400" dirty="0">
              <a:latin typeface="+mj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Она везде, она повсюду - красна, красна, красна.</a:t>
            </a:r>
            <a:endParaRPr lang="ru-RU" sz="1400" dirty="0">
              <a:latin typeface="+mj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По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лугу лесу и полянке - идет, идет, идет.</a:t>
            </a:r>
            <a:endParaRPr lang="ru-RU" sz="1400" dirty="0">
              <a:latin typeface="+mj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солнышке скорей погреться - зовет, зовет, зовет.</a:t>
            </a:r>
            <a:endParaRPr lang="ru-RU" sz="1400" dirty="0">
              <a:latin typeface="+mj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И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в ручейке лесном задорно - звенит, звенит, звенит.</a:t>
            </a:r>
            <a:endParaRPr lang="ru-RU" sz="1400" dirty="0">
              <a:latin typeface="+mj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(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По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камушкам в реке широкой журчит, журчит, журчит.</a:t>
            </a:r>
            <a:endParaRPr lang="ru-RU" sz="1400" dirty="0">
              <a:latin typeface="+mj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(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Разносит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запахи повсюду цветов, цветов, цветов.</a:t>
            </a:r>
            <a:endParaRPr lang="ru-RU" sz="1400" dirty="0">
              <a:latin typeface="+mj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(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И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все живое сразу слышит весенний этот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i-829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0"/>
            <a:ext cx="549371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950e98434f99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37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2021-02-17T19:09:05Z</dcterms:created>
  <dcterms:modified xsi:type="dcterms:W3CDTF">2021-03-21T09:13:06Z</dcterms:modified>
</cp:coreProperties>
</file>